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39468701-8789-457C-852E-9D13B2C3A5EF}">
  <a:tblStyle styleId="{39468701-8789-457C-852E-9D13B2C3A5EF}" styleName="Table_0">
    <a:wholeTbl>
      <a:tcStyle>
        <a:tcBdr>
          <a:left>
            <a:ln cap="flat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" Type="http://schemas.openxmlformats.org/officeDocument/2006/relationships/theme" Target="theme/theme3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5176499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-3832" y="12039"/>
            <a:ext cx="10925833" cy="5165065"/>
          </a:xfrm>
          <a:custGeom>
            <a:pathLst>
              <a:path extrusionOk="0" h="6863875" w="24279631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14659" y="660"/>
            <a:ext cx="10500940" cy="5165065"/>
          </a:xfrm>
          <a:custGeom>
            <a:pathLst>
              <a:path extrusionOk="0" h="6863875" w="24279631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-846666" y="-661"/>
            <a:ext cx="2167466" cy="5176308"/>
          </a:xfrm>
          <a:custGeom>
            <a:pathLst>
              <a:path extrusionOk="0" h="6180667" w="2167467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/>
          <p:nvPr/>
        </p:nvSpPr>
        <p:spPr>
          <a:xfrm flipH="1" rot="10800000">
            <a:off x="-524933" y="131"/>
            <a:ext cx="1403434" cy="5176308"/>
          </a:xfrm>
          <a:custGeom>
            <a:pathLst>
              <a:path extrusionOk="0" h="6180667" w="2167467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" name="Shape 14"/>
          <p:cNvSpPr txBox="1"/>
          <p:nvPr>
            <p:ph type="ctrTitle"/>
          </p:nvPr>
        </p:nvSpPr>
        <p:spPr>
          <a:xfrm>
            <a:off x="1082040" y="1242060"/>
            <a:ext cx="7050900" cy="1102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algn="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082040" y="2423159"/>
            <a:ext cx="7035899" cy="694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algn="r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 flipH="1" rot="10800000">
            <a:off x="-348182" y="-16424"/>
            <a:ext cx="1723519" cy="5159924"/>
          </a:xfrm>
          <a:custGeom>
            <a:pathLst>
              <a:path extrusionOk="0" h="6879900" w="4476675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/>
          <p:nvPr/>
        </p:nvSpPr>
        <p:spPr>
          <a:xfrm flipH="1" rot="10800000">
            <a:off x="-1118653" y="774"/>
            <a:ext cx="3100650" cy="5142725"/>
          </a:xfrm>
          <a:custGeom>
            <a:pathLst>
              <a:path extrusionOk="0" h="6879900" w="8053639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x="8088846" y="-9550"/>
            <a:ext cx="1100667" cy="5153050"/>
          </a:xfrm>
          <a:custGeom>
            <a:pathLst>
              <a:path extrusionOk="0" h="6916846" w="1100668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-348182" y="-16424"/>
            <a:ext cx="1723519" cy="5159924"/>
          </a:xfrm>
          <a:custGeom>
            <a:pathLst>
              <a:path extrusionOk="0" h="6879900" w="4476675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 flipH="1" rot="10800000">
            <a:off x="-1118653" y="774"/>
            <a:ext cx="3100650" cy="5142725"/>
          </a:xfrm>
          <a:custGeom>
            <a:pathLst>
              <a:path extrusionOk="0" h="6879900" w="8053639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/>
          <p:nvPr/>
        </p:nvSpPr>
        <p:spPr>
          <a:xfrm rot="10800000">
            <a:off x="8088846" y="-9550"/>
            <a:ext cx="1100667" cy="5153050"/>
          </a:xfrm>
          <a:custGeom>
            <a:pathLst>
              <a:path extrusionOk="0" h="6916846" w="1100668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244242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4648200" y="1244242"/>
            <a:ext cx="4038599" cy="3630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flipH="1" rot="10800000">
            <a:off x="-348182" y="-16424"/>
            <a:ext cx="1723519" cy="5159924"/>
          </a:xfrm>
          <a:custGeom>
            <a:pathLst>
              <a:path extrusionOk="0" h="6879900" w="4476675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/>
          <p:nvPr/>
        </p:nvSpPr>
        <p:spPr>
          <a:xfrm flipH="1" rot="10800000">
            <a:off x="-1118653" y="774"/>
            <a:ext cx="3100650" cy="5142725"/>
          </a:xfrm>
          <a:custGeom>
            <a:pathLst>
              <a:path extrusionOk="0" h="6879900" w="8053639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b="-100%" l="-100%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/>
        </p:nvSpPr>
        <p:spPr>
          <a:xfrm rot="10800000">
            <a:off x="8088846" y="-9550"/>
            <a:ext cx="1100667" cy="5153050"/>
          </a:xfrm>
          <a:custGeom>
            <a:pathLst>
              <a:path extrusionOk="0" h="6916846" w="1100668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Shape 39"/>
          <p:cNvGrpSpPr/>
          <p:nvPr/>
        </p:nvGrpSpPr>
        <p:grpSpPr>
          <a:xfrm>
            <a:off x="-6264" y="3700039"/>
            <a:ext cx="9150267" cy="2325488"/>
            <a:chOff x="-6264" y="4933386"/>
            <a:chExt cx="9150267" cy="3100650"/>
          </a:xfrm>
        </p:grpSpPr>
        <p:sp>
          <p:nvSpPr>
            <p:cNvPr id="40" name="Shape 40"/>
            <p:cNvSpPr/>
            <p:nvPr/>
          </p:nvSpPr>
          <p:spPr>
            <a:xfrm>
              <a:off x="-7" y="5537200"/>
              <a:ext cx="9144008" cy="1574769"/>
            </a:xfrm>
            <a:custGeom>
              <a:pathLst>
                <a:path extrusionOk="0" h="1257301" w="9144009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flipH="1" rot="5400000">
              <a:off x="3018543" y="1908578"/>
              <a:ext cx="3100650" cy="9150266"/>
            </a:xfrm>
            <a:custGeom>
              <a:pathLst>
                <a:path extrusionOk="0" h="6879900" w="8053639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r="100%" t="100%"/>
              </a:path>
              <a:tileRect b="-100%" l="-100%"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-7" y="5740400"/>
              <a:ext cx="9144010" cy="1574769"/>
            </a:xfrm>
            <a:custGeom>
              <a:pathLst>
                <a:path extrusionOk="0" h="1257301" w="9144011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3" name="Shape 43"/>
          <p:cNvSpPr txBox="1"/>
          <p:nvPr>
            <p:ph idx="1" type="body"/>
          </p:nvPr>
        </p:nvSpPr>
        <p:spPr>
          <a:xfrm>
            <a:off x="1792288" y="4025503"/>
            <a:ext cx="5486399" cy="6035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buNone/>
              <a:defRPr sz="2400"/>
            </a:lvl1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9540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3.png"/><Relationship Id="rId3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5102075" y="0"/>
            <a:ext cx="3352799" cy="4651500"/>
            <a:chOff x="5102075" y="0"/>
            <a:chExt cx="3352799" cy="4651500"/>
          </a:xfrm>
        </p:grpSpPr>
        <p:sp>
          <p:nvSpPr>
            <p:cNvPr id="49" name="Shape 49"/>
            <p:cNvSpPr/>
            <p:nvPr/>
          </p:nvSpPr>
          <p:spPr>
            <a:xfrm>
              <a:off x="5102075" y="0"/>
              <a:ext cx="3352799" cy="465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5168375" y="0"/>
              <a:ext cx="3220200" cy="178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pic>
          <p:nvPicPr>
            <p:cNvPr id="51" name="Shape 5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168375" y="1900704"/>
              <a:ext cx="3220200" cy="15346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" name="Shape 52"/>
            <p:cNvSpPr txBox="1"/>
            <p:nvPr/>
          </p:nvSpPr>
          <p:spPr>
            <a:xfrm>
              <a:off x="5194850" y="3511825"/>
              <a:ext cx="3220200" cy="901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b="1" lang="en" sz="2600"/>
                <a:t>Quarterly Marketing Review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371050" y="304800"/>
            <a:ext cx="8560800" cy="4569600"/>
          </a:xfrm>
          <a:prstGeom prst="rect">
            <a:avLst/>
          </a:prstGeom>
          <a:solidFill>
            <a:srgbClr val="FFFFFF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777647"/>
            <a:ext cx="8229600" cy="2325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No Obstacles campaign overview</a:t>
            </a:r>
          </a:p>
          <a:p>
            <a:pPr indent="-4191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Marketing materials</a:t>
            </a:r>
          </a:p>
          <a:p>
            <a:pPr indent="-4191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Results</a:t>
            </a:r>
          </a:p>
          <a:p>
            <a:pPr indent="-419100" lvl="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Summary &amp; goals</a:t>
            </a:r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457200" y="739378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Agenda Items</a:t>
            </a:r>
          </a:p>
        </p:txBody>
      </p:sp>
      <p:sp>
        <p:nvSpPr>
          <p:cNvPr id="60" name="Shape 60"/>
          <p:cNvSpPr/>
          <p:nvPr/>
        </p:nvSpPr>
        <p:spPr>
          <a:xfrm>
            <a:off x="5102075" y="0"/>
            <a:ext cx="3352799" cy="702299"/>
          </a:xfrm>
          <a:prstGeom prst="rect">
            <a:avLst/>
          </a:prstGeom>
          <a:solidFill>
            <a:schemeClr val="lt2"/>
          </a:solidFill>
          <a:ln cap="flat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5168375" y="0"/>
            <a:ext cx="3220200" cy="579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371050" y="304800"/>
            <a:ext cx="8560800" cy="4569600"/>
          </a:xfrm>
          <a:prstGeom prst="rect">
            <a:avLst/>
          </a:prstGeom>
          <a:solidFill>
            <a:srgbClr val="FFFFFF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457200" y="1924872"/>
            <a:ext cx="8229600" cy="2568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3000"/>
              <a:t>Inspirational marketing with fantastic sport photography through social media advertising</a:t>
            </a:r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457200" y="1053600"/>
            <a:ext cx="8229600" cy="702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Sport Campaign Overview</a:t>
            </a:r>
          </a:p>
        </p:txBody>
      </p:sp>
      <p:sp>
        <p:nvSpPr>
          <p:cNvPr id="69" name="Shape 69"/>
          <p:cNvSpPr/>
          <p:nvPr/>
        </p:nvSpPr>
        <p:spPr>
          <a:xfrm>
            <a:off x="5102075" y="0"/>
            <a:ext cx="3352799" cy="702299"/>
          </a:xfrm>
          <a:prstGeom prst="rect">
            <a:avLst/>
          </a:prstGeom>
          <a:solidFill>
            <a:schemeClr val="lt2"/>
          </a:solidFill>
          <a:ln cap="flat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5168375" y="0"/>
            <a:ext cx="3220200" cy="579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5625" y="3519771"/>
            <a:ext cx="2351650" cy="1120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371050" y="304800"/>
            <a:ext cx="8560800" cy="4569600"/>
          </a:xfrm>
          <a:prstGeom prst="rect">
            <a:avLst/>
          </a:prstGeom>
          <a:solidFill>
            <a:srgbClr val="FFFFFF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x="457200" y="590291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Marketing Materials</a:t>
            </a:r>
          </a:p>
        </p:txBody>
      </p:sp>
      <p:sp>
        <p:nvSpPr>
          <p:cNvPr id="78" name="Shape 78"/>
          <p:cNvSpPr/>
          <p:nvPr/>
        </p:nvSpPr>
        <p:spPr>
          <a:xfrm>
            <a:off x="5102075" y="0"/>
            <a:ext cx="3352799" cy="702299"/>
          </a:xfrm>
          <a:prstGeom prst="rect">
            <a:avLst/>
          </a:prstGeom>
          <a:solidFill>
            <a:schemeClr val="lt2"/>
          </a:solidFill>
          <a:ln cap="flat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5168375" y="0"/>
            <a:ext cx="3220200" cy="579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175" y="1970025"/>
            <a:ext cx="4019550" cy="268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2075" y="1970025"/>
            <a:ext cx="3562350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371050" y="304800"/>
            <a:ext cx="8560800" cy="4569600"/>
          </a:xfrm>
          <a:prstGeom prst="rect">
            <a:avLst/>
          </a:prstGeom>
          <a:solidFill>
            <a:srgbClr val="FFFFFF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 txBox="1"/>
          <p:nvPr>
            <p:ph type="title"/>
          </p:nvPr>
        </p:nvSpPr>
        <p:spPr>
          <a:xfrm>
            <a:off x="457200" y="434578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88" name="Shape 88"/>
          <p:cNvSpPr/>
          <p:nvPr/>
        </p:nvSpPr>
        <p:spPr>
          <a:xfrm>
            <a:off x="5102075" y="0"/>
            <a:ext cx="3352799" cy="702299"/>
          </a:xfrm>
          <a:prstGeom prst="rect">
            <a:avLst/>
          </a:prstGeom>
          <a:solidFill>
            <a:schemeClr val="lt2"/>
          </a:solidFill>
          <a:ln cap="flat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5168375" y="0"/>
            <a:ext cx="3220200" cy="579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aphicFrame>
        <p:nvGraphicFramePr>
          <p:cNvPr id="90" name="Shape 90"/>
          <p:cNvGraphicFramePr/>
          <p:nvPr/>
        </p:nvGraphicFramePr>
        <p:xfrm>
          <a:off x="634425" y="150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{39468701-8789-457C-852E-9D13B2C3A5EF}</a:tableStyleId>
              </a:tblPr>
              <a:tblGrid>
                <a:gridCol w="1448425"/>
                <a:gridCol w="1448425"/>
              </a:tblGrid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WEEK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AD CLICKS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accent1"/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5373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13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53730"/>
                      </a:srgbClr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5A8FF">
                        <a:alpha val="2078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45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5A8FF">
                        <a:alpha val="20780"/>
                      </a:srgbClr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4078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132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40780"/>
                      </a:srgbClr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4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5A8FF">
                        <a:alpha val="2078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258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5A8FF">
                        <a:alpha val="20780"/>
                      </a:srgbClr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5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4078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267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40780"/>
                      </a:srgbClr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6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5A8FF">
                        <a:alpha val="2078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329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5A8FF">
                        <a:alpha val="20780"/>
                      </a:srgbClr>
                    </a:solidFill>
                  </a:tcPr>
                </a:tc>
              </a:tr>
              <a:tr h="2287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7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40780"/>
                      </a:srgbClr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459</a:t>
                      </a:r>
                    </a:p>
                  </a:txBody>
                  <a:tcPr marT="91425" marB="91425" marR="91425" marL="91425">
                    <a:lnL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19050">
                      <a:solidFill>
                        <a:srgbClr val="F3F3F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549FFF">
                        <a:alpha val="4078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 b="11103" l="12041" r="0" t="0"/>
          <a:stretch/>
        </p:blipFill>
        <p:spPr>
          <a:xfrm>
            <a:off x="3819950" y="1166250"/>
            <a:ext cx="5035699" cy="347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371050" y="304800"/>
            <a:ext cx="8560800" cy="4569600"/>
          </a:xfrm>
          <a:prstGeom prst="rect">
            <a:avLst/>
          </a:prstGeom>
          <a:solidFill>
            <a:srgbClr val="FFFFFF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457200" y="1549048"/>
            <a:ext cx="8229600" cy="2678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Social media marketing campaign significantly increased site visitors</a:t>
            </a:r>
          </a:p>
          <a:p>
            <a:pPr indent="-431800" lvl="0" marL="4572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Goals</a:t>
            </a:r>
          </a:p>
          <a:p>
            <a:pPr indent="-406400" lvl="1" marL="914400" rtl="0">
              <a:spcBef>
                <a:spcPts val="0"/>
              </a:spcBef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Hire one full-time social media specialist</a:t>
            </a:r>
          </a:p>
          <a:p>
            <a:pPr indent="-406400" lvl="1" marL="914400" rtl="0">
              <a:spcBef>
                <a:spcPts val="0"/>
              </a:spcBef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Hire two contract graphic designers</a:t>
            </a:r>
          </a:p>
        </p:txBody>
      </p:sp>
      <p:sp>
        <p:nvSpPr>
          <p:cNvPr id="98" name="Shape 98"/>
          <p:cNvSpPr txBox="1"/>
          <p:nvPr>
            <p:ph type="title"/>
          </p:nvPr>
        </p:nvSpPr>
        <p:spPr>
          <a:xfrm>
            <a:off x="457200" y="434578"/>
            <a:ext cx="8229600" cy="994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Summary &amp; Goals</a:t>
            </a:r>
          </a:p>
        </p:txBody>
      </p:sp>
      <p:sp>
        <p:nvSpPr>
          <p:cNvPr id="99" name="Shape 99"/>
          <p:cNvSpPr/>
          <p:nvPr/>
        </p:nvSpPr>
        <p:spPr>
          <a:xfrm>
            <a:off x="5102075" y="0"/>
            <a:ext cx="3352799" cy="702299"/>
          </a:xfrm>
          <a:prstGeom prst="rect">
            <a:avLst/>
          </a:prstGeom>
          <a:solidFill>
            <a:schemeClr val="lt2"/>
          </a:solidFill>
          <a:ln cap="flat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5168375" y="0"/>
            <a:ext cx="3220200" cy="579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