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71" r:id="rId3"/>
    <p:sldId id="258" r:id="rId4"/>
    <p:sldId id="270" r:id="rId5"/>
    <p:sldId id="272" r:id="rId6"/>
    <p:sldId id="273" r:id="rId7"/>
    <p:sldId id="274" r:id="rId8"/>
    <p:sldId id="275" r:id="rId9"/>
    <p:sldId id="277" r:id="rId10"/>
    <p:sldId id="27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272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Revenue Q1 – Q2 2014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January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Tour Sales</c:v>
                </c:pt>
              </c:strCache>
            </c:strRef>
          </c:cat>
          <c:val>
            <c:numRef>
              <c:f>Sheet1!$B$2</c:f>
              <c:numCache>
                <c:formatCode>_("$"* #,##0.00_);_("$"* \(#,##0.00\);_("$"* "-"??_);_(@_)</c:formatCode>
                <c:ptCount val="1"/>
                <c:pt idx="0">
                  <c:v>3475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February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Tour Sales</c:v>
                </c:pt>
              </c:strCache>
            </c:strRef>
          </c:cat>
          <c:val>
            <c:numRef>
              <c:f>Sheet1!$C$2</c:f>
              <c:numCache>
                <c:formatCode>_("$"* #,##0.00_);_("$"* \(#,##0.00\);_("$"* "-"??_);_(@_)</c:formatCode>
                <c:ptCount val="1"/>
                <c:pt idx="0">
                  <c:v>5650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March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Tour Sales</c:v>
                </c:pt>
              </c:strCache>
            </c:strRef>
          </c:cat>
          <c:val>
            <c:numRef>
              <c:f>Sheet1!$D$2</c:f>
              <c:numCache>
                <c:formatCode>_("$"* #,##0.00_);_("$"* \(#,##0.00\);_("$"* "-"??_);_(@_)</c:formatCode>
                <c:ptCount val="1"/>
                <c:pt idx="0">
                  <c:v>6650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Tour Sales</c:v>
                </c:pt>
              </c:strCache>
            </c:strRef>
          </c:cat>
          <c:val>
            <c:numRef>
              <c:f>Sheet1!$E$2</c:f>
              <c:numCache>
                <c:formatCode>_("$"* #,##0.00_);_("$"* \(#,##0.00\);_("$"* "-"??_);_(@_)</c:formatCode>
                <c:ptCount val="1"/>
                <c:pt idx="0">
                  <c:v>5825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5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Tour Sales</c:v>
                </c:pt>
              </c:strCache>
            </c:strRef>
          </c:cat>
          <c:val>
            <c:numRef>
              <c:f>Sheet1!$F$2</c:f>
              <c:numCache>
                <c:formatCode>_("$"* #,##0.00_);_("$"* \(#,##0.00\);_("$"* "-"??_);_(@_)</c:formatCode>
                <c:ptCount val="1"/>
                <c:pt idx="0">
                  <c:v>7850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June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Tour Sales</c:v>
                </c:pt>
              </c:strCache>
            </c:strRef>
          </c:cat>
          <c:val>
            <c:numRef>
              <c:f>Sheet1!$G$2</c:f>
              <c:numCache>
                <c:formatCode>_("$"* #,##0.00_);_("$"* \(#,##0.00\);_("$"* "-"??_);_(@_)</c:formatCode>
                <c:ptCount val="1"/>
                <c:pt idx="0">
                  <c:v>12350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257118576"/>
        <c:axId val="257117792"/>
        <c:axId val="0"/>
      </c:bar3DChart>
      <c:catAx>
        <c:axId val="257118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7117792"/>
        <c:crosses val="autoZero"/>
        <c:auto val="1"/>
        <c:lblAlgn val="ctr"/>
        <c:lblOffset val="100"/>
        <c:noMultiLvlLbl val="0"/>
      </c:catAx>
      <c:valAx>
        <c:axId val="25711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.00_);_(&quot;$&quot;* \(#,##0.0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7118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D0A326-6F57-4CE5-A68B-E4C14CEF39EB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0A7F9A-1F17-4C23-B4DF-9F7D5DD03B5C}">
      <dgm:prSet phldrT="[Text]"/>
      <dgm:spPr/>
      <dgm:t>
        <a:bodyPr/>
        <a:lstStyle/>
        <a:p>
          <a:r>
            <a:rPr lang="en-US" dirty="0" smtClean="0"/>
            <a:t>President and CEO</a:t>
          </a:r>
          <a:endParaRPr lang="en-US" dirty="0"/>
        </a:p>
      </dgm:t>
    </dgm:pt>
    <dgm:pt modelId="{9E9CF040-CF3A-4E41-80A9-4EF39B352FDA}" type="parTrans" cxnId="{D8AF5BC1-1282-43EC-BCB4-E61072444ACA}">
      <dgm:prSet/>
      <dgm:spPr/>
      <dgm:t>
        <a:bodyPr/>
        <a:lstStyle/>
        <a:p>
          <a:endParaRPr lang="en-US"/>
        </a:p>
      </dgm:t>
    </dgm:pt>
    <dgm:pt modelId="{61CF78C9-F72F-4020-9617-5B1C0E44EA38}" type="sibTrans" cxnId="{D8AF5BC1-1282-43EC-BCB4-E61072444ACA}">
      <dgm:prSet/>
      <dgm:spPr/>
      <dgm:t>
        <a:bodyPr/>
        <a:lstStyle/>
        <a:p>
          <a:r>
            <a:rPr lang="en-US" dirty="0" smtClean="0"/>
            <a:t>Dahlia Landon</a:t>
          </a:r>
          <a:endParaRPr lang="en-US" dirty="0"/>
        </a:p>
      </dgm:t>
    </dgm:pt>
    <dgm:pt modelId="{50A75ACF-6E17-4133-9D84-CAE3B9534781}" type="asst">
      <dgm:prSet phldrT="[Text]"/>
      <dgm:spPr/>
      <dgm:t>
        <a:bodyPr/>
        <a:lstStyle/>
        <a:p>
          <a:r>
            <a:rPr lang="en-US" dirty="0" smtClean="0"/>
            <a:t>VP Sales</a:t>
          </a:r>
          <a:endParaRPr lang="en-US" dirty="0"/>
        </a:p>
      </dgm:t>
    </dgm:pt>
    <dgm:pt modelId="{AD77171B-0FE9-4905-9248-8A8B6138E75E}" type="parTrans" cxnId="{CA69A51E-6A06-49E4-912C-C3EB3A6D192E}">
      <dgm:prSet/>
      <dgm:spPr/>
      <dgm:t>
        <a:bodyPr/>
        <a:lstStyle/>
        <a:p>
          <a:endParaRPr lang="en-US"/>
        </a:p>
      </dgm:t>
    </dgm:pt>
    <dgm:pt modelId="{076F881F-A3D1-4557-B7B1-C74FEF603A23}" type="sibTrans" cxnId="{CA69A51E-6A06-49E4-912C-C3EB3A6D192E}">
      <dgm:prSet/>
      <dgm:spPr/>
      <dgm:t>
        <a:bodyPr/>
        <a:lstStyle/>
        <a:p>
          <a:r>
            <a:rPr lang="en-US" dirty="0" smtClean="0"/>
            <a:t>Reggie </a:t>
          </a:r>
          <a:r>
            <a:rPr lang="en-US" dirty="0" err="1" smtClean="0"/>
            <a:t>Tupp</a:t>
          </a:r>
          <a:endParaRPr lang="en-US" dirty="0"/>
        </a:p>
      </dgm:t>
    </dgm:pt>
    <dgm:pt modelId="{62DBE48F-3F00-46EE-BAFD-3E5600F224A4}">
      <dgm:prSet phldrT="[Text]"/>
      <dgm:spPr/>
      <dgm:t>
        <a:bodyPr/>
        <a:lstStyle/>
        <a:p>
          <a:r>
            <a:rPr lang="en-US" dirty="0" smtClean="0"/>
            <a:t>Sales Lead East</a:t>
          </a:r>
          <a:endParaRPr lang="en-US" dirty="0"/>
        </a:p>
      </dgm:t>
    </dgm:pt>
    <dgm:pt modelId="{DC7D2B13-C9B1-403F-82EB-137A6F8458BD}" type="parTrans" cxnId="{461574F5-B9CF-4985-8887-F4A91F25A0BB}">
      <dgm:prSet/>
      <dgm:spPr/>
      <dgm:t>
        <a:bodyPr/>
        <a:lstStyle/>
        <a:p>
          <a:endParaRPr lang="en-US"/>
        </a:p>
      </dgm:t>
    </dgm:pt>
    <dgm:pt modelId="{A37E7CAE-568B-45E6-A7A4-AD571D35CB46}" type="sibTrans" cxnId="{461574F5-B9CF-4985-8887-F4A91F25A0BB}">
      <dgm:prSet/>
      <dgm:spPr/>
      <dgm:t>
        <a:bodyPr/>
        <a:lstStyle/>
        <a:p>
          <a:r>
            <a:rPr lang="en-US" dirty="0" smtClean="0"/>
            <a:t>Robert Molina</a:t>
          </a:r>
          <a:endParaRPr lang="en-US" dirty="0"/>
        </a:p>
      </dgm:t>
    </dgm:pt>
    <dgm:pt modelId="{B033DFAB-F46E-48C6-A236-8DB7EEB6469A}">
      <dgm:prSet phldrT="[Text]"/>
      <dgm:spPr/>
      <dgm:t>
        <a:bodyPr/>
        <a:lstStyle/>
        <a:p>
          <a:r>
            <a:rPr lang="en-US" dirty="0" smtClean="0"/>
            <a:t>Sales Lead West</a:t>
          </a:r>
          <a:endParaRPr lang="en-US" dirty="0"/>
        </a:p>
      </dgm:t>
    </dgm:pt>
    <dgm:pt modelId="{211B8BE3-67AB-42C3-9D0D-E1D064F2F380}" type="parTrans" cxnId="{230B4E96-010E-4FA1-8C1C-BBCB9CBC4BB9}">
      <dgm:prSet/>
      <dgm:spPr/>
      <dgm:t>
        <a:bodyPr/>
        <a:lstStyle/>
        <a:p>
          <a:endParaRPr lang="en-US"/>
        </a:p>
      </dgm:t>
    </dgm:pt>
    <dgm:pt modelId="{DA63B430-B807-4B93-924A-2DDEBDD1DEFA}" type="sibTrans" cxnId="{230B4E96-010E-4FA1-8C1C-BBCB9CBC4BB9}">
      <dgm:prSet/>
      <dgm:spPr/>
      <dgm:t>
        <a:bodyPr/>
        <a:lstStyle/>
        <a:p>
          <a:r>
            <a:rPr lang="en-US" dirty="0" smtClean="0"/>
            <a:t>Vacant</a:t>
          </a:r>
          <a:endParaRPr lang="en-US" dirty="0"/>
        </a:p>
      </dgm:t>
    </dgm:pt>
    <dgm:pt modelId="{EA5C4233-291C-45E1-BCE5-EB2D1E2A36A9}">
      <dgm:prSet phldrT="[Text]"/>
      <dgm:spPr/>
      <dgm:t>
        <a:bodyPr/>
        <a:lstStyle/>
        <a:p>
          <a:r>
            <a:rPr lang="en-US" dirty="0" smtClean="0"/>
            <a:t>Sales Lead Central</a:t>
          </a:r>
          <a:endParaRPr lang="en-US" dirty="0"/>
        </a:p>
      </dgm:t>
    </dgm:pt>
    <dgm:pt modelId="{024336D9-864B-49BF-98C9-D633179A816C}" type="parTrans" cxnId="{34350D28-5DF7-4852-9921-34F1DF31AC64}">
      <dgm:prSet/>
      <dgm:spPr/>
      <dgm:t>
        <a:bodyPr/>
        <a:lstStyle/>
        <a:p>
          <a:endParaRPr lang="en-US"/>
        </a:p>
      </dgm:t>
    </dgm:pt>
    <dgm:pt modelId="{0A9ADC21-7E29-4811-A94A-2D3A53165C42}" type="sibTrans" cxnId="{34350D28-5DF7-4852-9921-34F1DF31AC64}">
      <dgm:prSet/>
      <dgm:spPr/>
      <dgm:t>
        <a:bodyPr/>
        <a:lstStyle/>
        <a:p>
          <a:r>
            <a:rPr lang="en-US" dirty="0" smtClean="0"/>
            <a:t>Jennifer Dawson</a:t>
          </a:r>
          <a:endParaRPr lang="en-US" dirty="0"/>
        </a:p>
      </dgm:t>
    </dgm:pt>
    <dgm:pt modelId="{2463D7C7-2F98-4882-9A2E-012FCEB563C8}" type="pres">
      <dgm:prSet presAssocID="{1DD0A326-6F57-4CE5-A68B-E4C14CEF39E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FA9DD79-7C29-4196-AC33-40254D4F59AB}" type="pres">
      <dgm:prSet presAssocID="{BF0A7F9A-1F17-4C23-B4DF-9F7D5DD03B5C}" presName="hierRoot1" presStyleCnt="0">
        <dgm:presLayoutVars>
          <dgm:hierBranch val="init"/>
        </dgm:presLayoutVars>
      </dgm:prSet>
      <dgm:spPr/>
    </dgm:pt>
    <dgm:pt modelId="{087A67D6-FB19-446C-B0E2-2440214AC1D5}" type="pres">
      <dgm:prSet presAssocID="{BF0A7F9A-1F17-4C23-B4DF-9F7D5DD03B5C}" presName="rootComposite1" presStyleCnt="0"/>
      <dgm:spPr/>
    </dgm:pt>
    <dgm:pt modelId="{13841D8D-CBAC-4EEF-8AC5-B9F852D58867}" type="pres">
      <dgm:prSet presAssocID="{BF0A7F9A-1F17-4C23-B4DF-9F7D5DD03B5C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299D7776-5806-430F-95FD-B00928660645}" type="pres">
      <dgm:prSet presAssocID="{BF0A7F9A-1F17-4C23-B4DF-9F7D5DD03B5C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407F218-4E3C-45A9-8B4D-4AA7F3939315}" type="pres">
      <dgm:prSet presAssocID="{BF0A7F9A-1F17-4C23-B4DF-9F7D5DD03B5C}" presName="rootConnector1" presStyleLbl="node1" presStyleIdx="0" presStyleCnt="3"/>
      <dgm:spPr/>
    </dgm:pt>
    <dgm:pt modelId="{3A54DBB6-14A5-4606-A88D-84D4BC39199B}" type="pres">
      <dgm:prSet presAssocID="{BF0A7F9A-1F17-4C23-B4DF-9F7D5DD03B5C}" presName="hierChild2" presStyleCnt="0"/>
      <dgm:spPr/>
    </dgm:pt>
    <dgm:pt modelId="{D9946097-30BB-42BD-BE98-BCD3D87176FD}" type="pres">
      <dgm:prSet presAssocID="{DC7D2B13-C9B1-403F-82EB-137A6F8458BD}" presName="Name37" presStyleLbl="parChTrans1D2" presStyleIdx="0" presStyleCnt="4"/>
      <dgm:spPr/>
    </dgm:pt>
    <dgm:pt modelId="{A7DFC5A4-00BD-40B6-8DEE-D79057611719}" type="pres">
      <dgm:prSet presAssocID="{62DBE48F-3F00-46EE-BAFD-3E5600F224A4}" presName="hierRoot2" presStyleCnt="0">
        <dgm:presLayoutVars>
          <dgm:hierBranch val="init"/>
        </dgm:presLayoutVars>
      </dgm:prSet>
      <dgm:spPr/>
    </dgm:pt>
    <dgm:pt modelId="{6B38F31C-FF31-4A06-9CB7-F430B9160A0F}" type="pres">
      <dgm:prSet presAssocID="{62DBE48F-3F00-46EE-BAFD-3E5600F224A4}" presName="rootComposite" presStyleCnt="0"/>
      <dgm:spPr/>
    </dgm:pt>
    <dgm:pt modelId="{7BB20204-754F-410A-BDEE-F96F2037DCB0}" type="pres">
      <dgm:prSet presAssocID="{62DBE48F-3F00-46EE-BAFD-3E5600F224A4}" presName="rootText" presStyleLbl="node1" presStyleIdx="0" presStyleCnt="3">
        <dgm:presLayoutVars>
          <dgm:chMax/>
          <dgm:chPref val="3"/>
        </dgm:presLayoutVars>
      </dgm:prSet>
      <dgm:spPr/>
    </dgm:pt>
    <dgm:pt modelId="{830522B5-90F7-4C4A-98DE-81B1686ED1FF}" type="pres">
      <dgm:prSet presAssocID="{62DBE48F-3F00-46EE-BAFD-3E5600F224A4}" presName="titleText2" presStyleLbl="fgAcc1" presStyleIdx="0" presStyleCnt="3">
        <dgm:presLayoutVars>
          <dgm:chMax val="0"/>
          <dgm:chPref val="0"/>
        </dgm:presLayoutVars>
      </dgm:prSet>
      <dgm:spPr/>
    </dgm:pt>
    <dgm:pt modelId="{56E883A4-D2F2-40C0-8186-5A20A5DAE916}" type="pres">
      <dgm:prSet presAssocID="{62DBE48F-3F00-46EE-BAFD-3E5600F224A4}" presName="rootConnector" presStyleLbl="node2" presStyleIdx="0" presStyleCnt="0"/>
      <dgm:spPr/>
    </dgm:pt>
    <dgm:pt modelId="{A55CA45B-FA0B-4C98-A691-99DF53E8CB32}" type="pres">
      <dgm:prSet presAssocID="{62DBE48F-3F00-46EE-BAFD-3E5600F224A4}" presName="hierChild4" presStyleCnt="0"/>
      <dgm:spPr/>
    </dgm:pt>
    <dgm:pt modelId="{4F4FE4EF-EBDC-4958-8523-0BC72FED022B}" type="pres">
      <dgm:prSet presAssocID="{62DBE48F-3F00-46EE-BAFD-3E5600F224A4}" presName="hierChild5" presStyleCnt="0"/>
      <dgm:spPr/>
    </dgm:pt>
    <dgm:pt modelId="{A1A9DDDD-A631-4C0F-8201-BE9D9B4ADEDC}" type="pres">
      <dgm:prSet presAssocID="{211B8BE3-67AB-42C3-9D0D-E1D064F2F380}" presName="Name37" presStyleLbl="parChTrans1D2" presStyleIdx="1" presStyleCnt="4"/>
      <dgm:spPr/>
    </dgm:pt>
    <dgm:pt modelId="{0E0A67FF-179B-4643-B063-8727C490E564}" type="pres">
      <dgm:prSet presAssocID="{B033DFAB-F46E-48C6-A236-8DB7EEB6469A}" presName="hierRoot2" presStyleCnt="0">
        <dgm:presLayoutVars>
          <dgm:hierBranch val="init"/>
        </dgm:presLayoutVars>
      </dgm:prSet>
      <dgm:spPr/>
    </dgm:pt>
    <dgm:pt modelId="{8B4F1F67-7793-40C8-B5A5-8523CAA13C22}" type="pres">
      <dgm:prSet presAssocID="{B033DFAB-F46E-48C6-A236-8DB7EEB6469A}" presName="rootComposite" presStyleCnt="0"/>
      <dgm:spPr/>
    </dgm:pt>
    <dgm:pt modelId="{9D10EF63-2ECE-452B-9589-3970CDE27025}" type="pres">
      <dgm:prSet presAssocID="{B033DFAB-F46E-48C6-A236-8DB7EEB6469A}" presName="rootText" presStyleLbl="node1" presStyleIdx="1" presStyleCnt="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4773BFA0-1779-45CA-A6B7-0CCA1D9040EF}" type="pres">
      <dgm:prSet presAssocID="{B033DFAB-F46E-48C6-A236-8DB7EEB6469A}" presName="titleText2" presStyleLbl="fgAcc1" presStyleIdx="1" presStyleCnt="3">
        <dgm:presLayoutVars>
          <dgm:chMax val="0"/>
          <dgm:chPref val="0"/>
        </dgm:presLayoutVars>
      </dgm:prSet>
      <dgm:spPr/>
    </dgm:pt>
    <dgm:pt modelId="{C2A2B25C-719A-408F-93D4-BAE698FD9641}" type="pres">
      <dgm:prSet presAssocID="{B033DFAB-F46E-48C6-A236-8DB7EEB6469A}" presName="rootConnector" presStyleLbl="node2" presStyleIdx="0" presStyleCnt="0"/>
      <dgm:spPr/>
    </dgm:pt>
    <dgm:pt modelId="{29242721-E197-4D07-A090-B7135D41B89B}" type="pres">
      <dgm:prSet presAssocID="{B033DFAB-F46E-48C6-A236-8DB7EEB6469A}" presName="hierChild4" presStyleCnt="0"/>
      <dgm:spPr/>
    </dgm:pt>
    <dgm:pt modelId="{34AD888F-E7BA-4D71-8CC9-CCA5ED529D29}" type="pres">
      <dgm:prSet presAssocID="{B033DFAB-F46E-48C6-A236-8DB7EEB6469A}" presName="hierChild5" presStyleCnt="0"/>
      <dgm:spPr/>
    </dgm:pt>
    <dgm:pt modelId="{F74EE758-ECD2-49A5-B44D-DC6FFDE349F8}" type="pres">
      <dgm:prSet presAssocID="{024336D9-864B-49BF-98C9-D633179A816C}" presName="Name37" presStyleLbl="parChTrans1D2" presStyleIdx="2" presStyleCnt="4"/>
      <dgm:spPr/>
    </dgm:pt>
    <dgm:pt modelId="{3CD8B6FE-5EE5-46D9-99A4-B4D787A648A1}" type="pres">
      <dgm:prSet presAssocID="{EA5C4233-291C-45E1-BCE5-EB2D1E2A36A9}" presName="hierRoot2" presStyleCnt="0">
        <dgm:presLayoutVars>
          <dgm:hierBranch val="init"/>
        </dgm:presLayoutVars>
      </dgm:prSet>
      <dgm:spPr/>
    </dgm:pt>
    <dgm:pt modelId="{6CCD31AC-5B42-4499-B1D1-2C5782FB219F}" type="pres">
      <dgm:prSet presAssocID="{EA5C4233-291C-45E1-BCE5-EB2D1E2A36A9}" presName="rootComposite" presStyleCnt="0"/>
      <dgm:spPr/>
    </dgm:pt>
    <dgm:pt modelId="{1293DFD3-1A1D-4BFD-89AA-15EDA5765449}" type="pres">
      <dgm:prSet presAssocID="{EA5C4233-291C-45E1-BCE5-EB2D1E2A36A9}" presName="rootText" presStyleLbl="node1" presStyleIdx="2" presStyleCnt="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9A066802-C43A-429A-8B04-6B15D8B88476}" type="pres">
      <dgm:prSet presAssocID="{EA5C4233-291C-45E1-BCE5-EB2D1E2A36A9}" presName="titleText2" presStyleLbl="fgAcc1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C805552-4150-4326-B023-D072A3EFD2DC}" type="pres">
      <dgm:prSet presAssocID="{EA5C4233-291C-45E1-BCE5-EB2D1E2A36A9}" presName="rootConnector" presStyleLbl="node2" presStyleIdx="0" presStyleCnt="0"/>
      <dgm:spPr/>
    </dgm:pt>
    <dgm:pt modelId="{9A32AB79-8617-4565-8C6A-8314B6DB5866}" type="pres">
      <dgm:prSet presAssocID="{EA5C4233-291C-45E1-BCE5-EB2D1E2A36A9}" presName="hierChild4" presStyleCnt="0"/>
      <dgm:spPr/>
    </dgm:pt>
    <dgm:pt modelId="{165D7DBE-9CD0-40DB-88E9-EE71696EEC1F}" type="pres">
      <dgm:prSet presAssocID="{EA5C4233-291C-45E1-BCE5-EB2D1E2A36A9}" presName="hierChild5" presStyleCnt="0"/>
      <dgm:spPr/>
    </dgm:pt>
    <dgm:pt modelId="{6A11CCD5-9256-4FD3-B997-01DF2319C4AD}" type="pres">
      <dgm:prSet presAssocID="{BF0A7F9A-1F17-4C23-B4DF-9F7D5DD03B5C}" presName="hierChild3" presStyleCnt="0"/>
      <dgm:spPr/>
    </dgm:pt>
    <dgm:pt modelId="{4A512B20-95BA-476D-A65B-E94487B6DEED}" type="pres">
      <dgm:prSet presAssocID="{AD77171B-0FE9-4905-9248-8A8B6138E75E}" presName="Name96" presStyleLbl="parChTrans1D2" presStyleIdx="3" presStyleCnt="4"/>
      <dgm:spPr/>
    </dgm:pt>
    <dgm:pt modelId="{EF6085EE-7835-4E4F-BAB4-ACC7BD98C47B}" type="pres">
      <dgm:prSet presAssocID="{50A75ACF-6E17-4133-9D84-CAE3B9534781}" presName="hierRoot3" presStyleCnt="0">
        <dgm:presLayoutVars>
          <dgm:hierBranch val="init"/>
        </dgm:presLayoutVars>
      </dgm:prSet>
      <dgm:spPr/>
    </dgm:pt>
    <dgm:pt modelId="{B2FFCD76-1597-4DB6-9291-868B66FAD877}" type="pres">
      <dgm:prSet presAssocID="{50A75ACF-6E17-4133-9D84-CAE3B9534781}" presName="rootComposite3" presStyleCnt="0"/>
      <dgm:spPr/>
    </dgm:pt>
    <dgm:pt modelId="{0521C5D3-836F-454B-97B5-E07B79B8015F}" type="pres">
      <dgm:prSet presAssocID="{50A75ACF-6E17-4133-9D84-CAE3B9534781}" presName="rootText3" presStyleLbl="asst1" presStyleIdx="0" presStyleCnt="1">
        <dgm:presLayoutVars>
          <dgm:chPref val="3"/>
        </dgm:presLayoutVars>
      </dgm:prSet>
      <dgm:spPr/>
    </dgm:pt>
    <dgm:pt modelId="{03813364-91E9-4C1C-9D9D-10ACF4D9AD18}" type="pres">
      <dgm:prSet presAssocID="{50A75ACF-6E17-4133-9D84-CAE3B9534781}" presName="titleText3" presStyleLbl="fgAcc2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254488E-E4E9-4F2F-8E22-FA7BB8CF6045}" type="pres">
      <dgm:prSet presAssocID="{50A75ACF-6E17-4133-9D84-CAE3B9534781}" presName="rootConnector3" presStyleLbl="asst1" presStyleIdx="0" presStyleCnt="1"/>
      <dgm:spPr/>
    </dgm:pt>
    <dgm:pt modelId="{E89A4ED3-2775-4907-B4B4-9AB39E642CAD}" type="pres">
      <dgm:prSet presAssocID="{50A75ACF-6E17-4133-9D84-CAE3B9534781}" presName="hierChild6" presStyleCnt="0"/>
      <dgm:spPr/>
    </dgm:pt>
    <dgm:pt modelId="{E1235CDD-C389-4118-A26F-790AC174FE8C}" type="pres">
      <dgm:prSet presAssocID="{50A75ACF-6E17-4133-9D84-CAE3B9534781}" presName="hierChild7" presStyleCnt="0"/>
      <dgm:spPr/>
    </dgm:pt>
  </dgm:ptLst>
  <dgm:cxnLst>
    <dgm:cxn modelId="{602BF371-C6A3-49C6-B19D-6ADA318888D2}" type="presOf" srcId="{DC7D2B13-C9B1-403F-82EB-137A6F8458BD}" destId="{D9946097-30BB-42BD-BE98-BCD3D87176FD}" srcOrd="0" destOrd="0" presId="urn:microsoft.com/office/officeart/2008/layout/NameandTitleOrganizationalChart"/>
    <dgm:cxn modelId="{8A055264-112C-4FA9-8323-7BE35A8B0149}" type="presOf" srcId="{62DBE48F-3F00-46EE-BAFD-3E5600F224A4}" destId="{56E883A4-D2F2-40C0-8186-5A20A5DAE916}" srcOrd="1" destOrd="0" presId="urn:microsoft.com/office/officeart/2008/layout/NameandTitleOrganizationalChart"/>
    <dgm:cxn modelId="{B9D21209-1B9C-4DBE-9A2D-B1C00EFBEC6B}" type="presOf" srcId="{62DBE48F-3F00-46EE-BAFD-3E5600F224A4}" destId="{7BB20204-754F-410A-BDEE-F96F2037DCB0}" srcOrd="0" destOrd="0" presId="urn:microsoft.com/office/officeart/2008/layout/NameandTitleOrganizationalChart"/>
    <dgm:cxn modelId="{6EAD2758-FD21-4B74-84BE-8698E6A6CA23}" type="presOf" srcId="{61CF78C9-F72F-4020-9617-5B1C0E44EA38}" destId="{299D7776-5806-430F-95FD-B00928660645}" srcOrd="0" destOrd="0" presId="urn:microsoft.com/office/officeart/2008/layout/NameandTitleOrganizationalChart"/>
    <dgm:cxn modelId="{FE02E19C-D6A2-4738-9386-6B1F8BD08C96}" type="presOf" srcId="{0A9ADC21-7E29-4811-A94A-2D3A53165C42}" destId="{9A066802-C43A-429A-8B04-6B15D8B88476}" srcOrd="0" destOrd="0" presId="urn:microsoft.com/office/officeart/2008/layout/NameandTitleOrganizationalChart"/>
    <dgm:cxn modelId="{34350D28-5DF7-4852-9921-34F1DF31AC64}" srcId="{BF0A7F9A-1F17-4C23-B4DF-9F7D5DD03B5C}" destId="{EA5C4233-291C-45E1-BCE5-EB2D1E2A36A9}" srcOrd="3" destOrd="0" parTransId="{024336D9-864B-49BF-98C9-D633179A816C}" sibTransId="{0A9ADC21-7E29-4811-A94A-2D3A53165C42}"/>
    <dgm:cxn modelId="{AA356233-31DA-4449-8262-BCB29B7C9308}" type="presOf" srcId="{EA5C4233-291C-45E1-BCE5-EB2D1E2A36A9}" destId="{0C805552-4150-4326-B023-D072A3EFD2DC}" srcOrd="1" destOrd="0" presId="urn:microsoft.com/office/officeart/2008/layout/NameandTitleOrganizationalChart"/>
    <dgm:cxn modelId="{2DF98DFA-DF7D-49CF-959E-41145BB70DF5}" type="presOf" srcId="{50A75ACF-6E17-4133-9D84-CAE3B9534781}" destId="{F254488E-E4E9-4F2F-8E22-FA7BB8CF6045}" srcOrd="1" destOrd="0" presId="urn:microsoft.com/office/officeart/2008/layout/NameandTitleOrganizationalChart"/>
    <dgm:cxn modelId="{2FEF5293-75C7-446B-866C-17C7DEC16CDA}" type="presOf" srcId="{AD77171B-0FE9-4905-9248-8A8B6138E75E}" destId="{4A512B20-95BA-476D-A65B-E94487B6DEED}" srcOrd="0" destOrd="0" presId="urn:microsoft.com/office/officeart/2008/layout/NameandTitleOrganizationalChart"/>
    <dgm:cxn modelId="{14F3B971-0AA3-4BA0-9B17-BA894FDF57A3}" type="presOf" srcId="{B033DFAB-F46E-48C6-A236-8DB7EEB6469A}" destId="{C2A2B25C-719A-408F-93D4-BAE698FD9641}" srcOrd="1" destOrd="0" presId="urn:microsoft.com/office/officeart/2008/layout/NameandTitleOrganizationalChart"/>
    <dgm:cxn modelId="{230B4E96-010E-4FA1-8C1C-BBCB9CBC4BB9}" srcId="{BF0A7F9A-1F17-4C23-B4DF-9F7D5DD03B5C}" destId="{B033DFAB-F46E-48C6-A236-8DB7EEB6469A}" srcOrd="2" destOrd="0" parTransId="{211B8BE3-67AB-42C3-9D0D-E1D064F2F380}" sibTransId="{DA63B430-B807-4B93-924A-2DDEBDD1DEFA}"/>
    <dgm:cxn modelId="{7DE01127-DE7A-4C6F-8660-A48555551771}" type="presOf" srcId="{BF0A7F9A-1F17-4C23-B4DF-9F7D5DD03B5C}" destId="{13841D8D-CBAC-4EEF-8AC5-B9F852D58867}" srcOrd="0" destOrd="0" presId="urn:microsoft.com/office/officeart/2008/layout/NameandTitleOrganizationalChart"/>
    <dgm:cxn modelId="{650B5DE1-36E2-4CF9-AF15-155A7C8D2195}" type="presOf" srcId="{BF0A7F9A-1F17-4C23-B4DF-9F7D5DD03B5C}" destId="{F407F218-4E3C-45A9-8B4D-4AA7F3939315}" srcOrd="1" destOrd="0" presId="urn:microsoft.com/office/officeart/2008/layout/NameandTitleOrganizationalChart"/>
    <dgm:cxn modelId="{32C74E99-3383-4C7E-9A15-3DF8312EFD84}" type="presOf" srcId="{211B8BE3-67AB-42C3-9D0D-E1D064F2F380}" destId="{A1A9DDDD-A631-4C0F-8201-BE9D9B4ADEDC}" srcOrd="0" destOrd="0" presId="urn:microsoft.com/office/officeart/2008/layout/NameandTitleOrganizationalChart"/>
    <dgm:cxn modelId="{DD8DC34C-F920-476B-8E13-5521D6341EB6}" type="presOf" srcId="{B033DFAB-F46E-48C6-A236-8DB7EEB6469A}" destId="{9D10EF63-2ECE-452B-9589-3970CDE27025}" srcOrd="0" destOrd="0" presId="urn:microsoft.com/office/officeart/2008/layout/NameandTitleOrganizationalChart"/>
    <dgm:cxn modelId="{D8AF5BC1-1282-43EC-BCB4-E61072444ACA}" srcId="{1DD0A326-6F57-4CE5-A68B-E4C14CEF39EB}" destId="{BF0A7F9A-1F17-4C23-B4DF-9F7D5DD03B5C}" srcOrd="0" destOrd="0" parTransId="{9E9CF040-CF3A-4E41-80A9-4EF39B352FDA}" sibTransId="{61CF78C9-F72F-4020-9617-5B1C0E44EA38}"/>
    <dgm:cxn modelId="{B294E70C-ECE1-4E64-A776-17666F193F32}" type="presOf" srcId="{50A75ACF-6E17-4133-9D84-CAE3B9534781}" destId="{0521C5D3-836F-454B-97B5-E07B79B8015F}" srcOrd="0" destOrd="0" presId="urn:microsoft.com/office/officeart/2008/layout/NameandTitleOrganizationalChart"/>
    <dgm:cxn modelId="{7B79A203-D37E-4629-B5A9-42650BC90013}" type="presOf" srcId="{A37E7CAE-568B-45E6-A7A4-AD571D35CB46}" destId="{830522B5-90F7-4C4A-98DE-81B1686ED1FF}" srcOrd="0" destOrd="0" presId="urn:microsoft.com/office/officeart/2008/layout/NameandTitleOrganizationalChart"/>
    <dgm:cxn modelId="{461574F5-B9CF-4985-8887-F4A91F25A0BB}" srcId="{BF0A7F9A-1F17-4C23-B4DF-9F7D5DD03B5C}" destId="{62DBE48F-3F00-46EE-BAFD-3E5600F224A4}" srcOrd="1" destOrd="0" parTransId="{DC7D2B13-C9B1-403F-82EB-137A6F8458BD}" sibTransId="{A37E7CAE-568B-45E6-A7A4-AD571D35CB46}"/>
    <dgm:cxn modelId="{35320D6B-C14E-4CC9-B40A-680A66A350EF}" type="presOf" srcId="{024336D9-864B-49BF-98C9-D633179A816C}" destId="{F74EE758-ECD2-49A5-B44D-DC6FFDE349F8}" srcOrd="0" destOrd="0" presId="urn:microsoft.com/office/officeart/2008/layout/NameandTitleOrganizationalChart"/>
    <dgm:cxn modelId="{BCEDB2AA-F034-4338-BBBE-6EFC659071C4}" type="presOf" srcId="{076F881F-A3D1-4557-B7B1-C74FEF603A23}" destId="{03813364-91E9-4C1C-9D9D-10ACF4D9AD18}" srcOrd="0" destOrd="0" presId="urn:microsoft.com/office/officeart/2008/layout/NameandTitleOrganizationalChart"/>
    <dgm:cxn modelId="{CA69A51E-6A06-49E4-912C-C3EB3A6D192E}" srcId="{BF0A7F9A-1F17-4C23-B4DF-9F7D5DD03B5C}" destId="{50A75ACF-6E17-4133-9D84-CAE3B9534781}" srcOrd="0" destOrd="0" parTransId="{AD77171B-0FE9-4905-9248-8A8B6138E75E}" sibTransId="{076F881F-A3D1-4557-B7B1-C74FEF603A23}"/>
    <dgm:cxn modelId="{D98F89FC-7551-4C7F-80DD-050A80E34F85}" type="presOf" srcId="{DA63B430-B807-4B93-924A-2DDEBDD1DEFA}" destId="{4773BFA0-1779-45CA-A6B7-0CCA1D9040EF}" srcOrd="0" destOrd="0" presId="urn:microsoft.com/office/officeart/2008/layout/NameandTitleOrganizationalChart"/>
    <dgm:cxn modelId="{618B7F81-DFC4-44FD-8CE2-67DD8CB98B71}" type="presOf" srcId="{EA5C4233-291C-45E1-BCE5-EB2D1E2A36A9}" destId="{1293DFD3-1A1D-4BFD-89AA-15EDA5765449}" srcOrd="0" destOrd="0" presId="urn:microsoft.com/office/officeart/2008/layout/NameandTitleOrganizationalChart"/>
    <dgm:cxn modelId="{415A97B9-5849-477B-B9AC-4248E34824C8}" type="presOf" srcId="{1DD0A326-6F57-4CE5-A68B-E4C14CEF39EB}" destId="{2463D7C7-2F98-4882-9A2E-012FCEB563C8}" srcOrd="0" destOrd="0" presId="urn:microsoft.com/office/officeart/2008/layout/NameandTitleOrganizationalChart"/>
    <dgm:cxn modelId="{65910347-9F96-4BD5-9B3D-47543BE4E656}" type="presParOf" srcId="{2463D7C7-2F98-4882-9A2E-012FCEB563C8}" destId="{3FA9DD79-7C29-4196-AC33-40254D4F59AB}" srcOrd="0" destOrd="0" presId="urn:microsoft.com/office/officeart/2008/layout/NameandTitleOrganizationalChart"/>
    <dgm:cxn modelId="{ED2B04C4-0AB4-466D-B514-2CF344DA6F5A}" type="presParOf" srcId="{3FA9DD79-7C29-4196-AC33-40254D4F59AB}" destId="{087A67D6-FB19-446C-B0E2-2440214AC1D5}" srcOrd="0" destOrd="0" presId="urn:microsoft.com/office/officeart/2008/layout/NameandTitleOrganizationalChart"/>
    <dgm:cxn modelId="{D8A652A2-0DA3-4223-93B2-413B91C438B5}" type="presParOf" srcId="{087A67D6-FB19-446C-B0E2-2440214AC1D5}" destId="{13841D8D-CBAC-4EEF-8AC5-B9F852D58867}" srcOrd="0" destOrd="0" presId="urn:microsoft.com/office/officeart/2008/layout/NameandTitleOrganizationalChart"/>
    <dgm:cxn modelId="{8F05742A-1965-42D3-B2C3-539AE7BC0B66}" type="presParOf" srcId="{087A67D6-FB19-446C-B0E2-2440214AC1D5}" destId="{299D7776-5806-430F-95FD-B00928660645}" srcOrd="1" destOrd="0" presId="urn:microsoft.com/office/officeart/2008/layout/NameandTitleOrganizationalChart"/>
    <dgm:cxn modelId="{7898655D-B2F8-4FF0-89CC-C4287E95DAC9}" type="presParOf" srcId="{087A67D6-FB19-446C-B0E2-2440214AC1D5}" destId="{F407F218-4E3C-45A9-8B4D-4AA7F3939315}" srcOrd="2" destOrd="0" presId="urn:microsoft.com/office/officeart/2008/layout/NameandTitleOrganizationalChart"/>
    <dgm:cxn modelId="{C62B3C57-7A08-4879-BA36-97FE012E1B98}" type="presParOf" srcId="{3FA9DD79-7C29-4196-AC33-40254D4F59AB}" destId="{3A54DBB6-14A5-4606-A88D-84D4BC39199B}" srcOrd="1" destOrd="0" presId="urn:microsoft.com/office/officeart/2008/layout/NameandTitleOrganizationalChart"/>
    <dgm:cxn modelId="{72D2E748-766F-4896-AF0B-5EBD840F1477}" type="presParOf" srcId="{3A54DBB6-14A5-4606-A88D-84D4BC39199B}" destId="{D9946097-30BB-42BD-BE98-BCD3D87176FD}" srcOrd="0" destOrd="0" presId="urn:microsoft.com/office/officeart/2008/layout/NameandTitleOrganizationalChart"/>
    <dgm:cxn modelId="{DA53C3E0-A999-4BC9-94DF-19B151F66533}" type="presParOf" srcId="{3A54DBB6-14A5-4606-A88D-84D4BC39199B}" destId="{A7DFC5A4-00BD-40B6-8DEE-D79057611719}" srcOrd="1" destOrd="0" presId="urn:microsoft.com/office/officeart/2008/layout/NameandTitleOrganizationalChart"/>
    <dgm:cxn modelId="{C50ADC37-5EE3-42F4-BAEC-664F756C0E96}" type="presParOf" srcId="{A7DFC5A4-00BD-40B6-8DEE-D79057611719}" destId="{6B38F31C-FF31-4A06-9CB7-F430B9160A0F}" srcOrd="0" destOrd="0" presId="urn:microsoft.com/office/officeart/2008/layout/NameandTitleOrganizationalChart"/>
    <dgm:cxn modelId="{84642F95-55FB-401B-9EF5-F6970D872C68}" type="presParOf" srcId="{6B38F31C-FF31-4A06-9CB7-F430B9160A0F}" destId="{7BB20204-754F-410A-BDEE-F96F2037DCB0}" srcOrd="0" destOrd="0" presId="urn:microsoft.com/office/officeart/2008/layout/NameandTitleOrganizationalChart"/>
    <dgm:cxn modelId="{3E661F19-1264-4B85-9A00-2B2650411F38}" type="presParOf" srcId="{6B38F31C-FF31-4A06-9CB7-F430B9160A0F}" destId="{830522B5-90F7-4C4A-98DE-81B1686ED1FF}" srcOrd="1" destOrd="0" presId="urn:microsoft.com/office/officeart/2008/layout/NameandTitleOrganizationalChart"/>
    <dgm:cxn modelId="{5CE61CA2-6049-42C6-9E0A-1DE6AFEADD91}" type="presParOf" srcId="{6B38F31C-FF31-4A06-9CB7-F430B9160A0F}" destId="{56E883A4-D2F2-40C0-8186-5A20A5DAE916}" srcOrd="2" destOrd="0" presId="urn:microsoft.com/office/officeart/2008/layout/NameandTitleOrganizationalChart"/>
    <dgm:cxn modelId="{4AA0F974-72E5-4BA4-B48B-5B7105C31115}" type="presParOf" srcId="{A7DFC5A4-00BD-40B6-8DEE-D79057611719}" destId="{A55CA45B-FA0B-4C98-A691-99DF53E8CB32}" srcOrd="1" destOrd="0" presId="urn:microsoft.com/office/officeart/2008/layout/NameandTitleOrganizationalChart"/>
    <dgm:cxn modelId="{B93FCC53-F8F9-48D9-BF85-6BFBBC78F35B}" type="presParOf" srcId="{A7DFC5A4-00BD-40B6-8DEE-D79057611719}" destId="{4F4FE4EF-EBDC-4958-8523-0BC72FED022B}" srcOrd="2" destOrd="0" presId="urn:microsoft.com/office/officeart/2008/layout/NameandTitleOrganizationalChart"/>
    <dgm:cxn modelId="{BB36E3AB-1598-46B1-B09F-7626BBCCC0AE}" type="presParOf" srcId="{3A54DBB6-14A5-4606-A88D-84D4BC39199B}" destId="{A1A9DDDD-A631-4C0F-8201-BE9D9B4ADEDC}" srcOrd="2" destOrd="0" presId="urn:microsoft.com/office/officeart/2008/layout/NameandTitleOrganizationalChart"/>
    <dgm:cxn modelId="{E3EF4E38-4A39-47E6-BF84-C0BD2033D9FF}" type="presParOf" srcId="{3A54DBB6-14A5-4606-A88D-84D4BC39199B}" destId="{0E0A67FF-179B-4643-B063-8727C490E564}" srcOrd="3" destOrd="0" presId="urn:microsoft.com/office/officeart/2008/layout/NameandTitleOrganizationalChart"/>
    <dgm:cxn modelId="{4D4A9DC9-4460-44DA-9C50-18FE41FF3323}" type="presParOf" srcId="{0E0A67FF-179B-4643-B063-8727C490E564}" destId="{8B4F1F67-7793-40C8-B5A5-8523CAA13C22}" srcOrd="0" destOrd="0" presId="urn:microsoft.com/office/officeart/2008/layout/NameandTitleOrganizationalChart"/>
    <dgm:cxn modelId="{BD23AC34-043F-4841-911F-18B5F1FB7D2E}" type="presParOf" srcId="{8B4F1F67-7793-40C8-B5A5-8523CAA13C22}" destId="{9D10EF63-2ECE-452B-9589-3970CDE27025}" srcOrd="0" destOrd="0" presId="urn:microsoft.com/office/officeart/2008/layout/NameandTitleOrganizationalChart"/>
    <dgm:cxn modelId="{2189B7C3-FFEC-4226-B126-809F405A62B1}" type="presParOf" srcId="{8B4F1F67-7793-40C8-B5A5-8523CAA13C22}" destId="{4773BFA0-1779-45CA-A6B7-0CCA1D9040EF}" srcOrd="1" destOrd="0" presId="urn:microsoft.com/office/officeart/2008/layout/NameandTitleOrganizationalChart"/>
    <dgm:cxn modelId="{5919FA38-FE8E-4B73-83AF-B2881A5F63D7}" type="presParOf" srcId="{8B4F1F67-7793-40C8-B5A5-8523CAA13C22}" destId="{C2A2B25C-719A-408F-93D4-BAE698FD9641}" srcOrd="2" destOrd="0" presId="urn:microsoft.com/office/officeart/2008/layout/NameandTitleOrganizationalChart"/>
    <dgm:cxn modelId="{CC9ADDDB-B1AC-4CEE-847D-C71BDD4C757B}" type="presParOf" srcId="{0E0A67FF-179B-4643-B063-8727C490E564}" destId="{29242721-E197-4D07-A090-B7135D41B89B}" srcOrd="1" destOrd="0" presId="urn:microsoft.com/office/officeart/2008/layout/NameandTitleOrganizationalChart"/>
    <dgm:cxn modelId="{6EB095B5-F4D4-4FA6-9239-8F65A57955BB}" type="presParOf" srcId="{0E0A67FF-179B-4643-B063-8727C490E564}" destId="{34AD888F-E7BA-4D71-8CC9-CCA5ED529D29}" srcOrd="2" destOrd="0" presId="urn:microsoft.com/office/officeart/2008/layout/NameandTitleOrganizationalChart"/>
    <dgm:cxn modelId="{87285173-1D54-4942-9F11-92CDF2E91992}" type="presParOf" srcId="{3A54DBB6-14A5-4606-A88D-84D4BC39199B}" destId="{F74EE758-ECD2-49A5-B44D-DC6FFDE349F8}" srcOrd="4" destOrd="0" presId="urn:microsoft.com/office/officeart/2008/layout/NameandTitleOrganizationalChart"/>
    <dgm:cxn modelId="{9305C6CD-5E2F-4BF0-AB6E-78C67245B427}" type="presParOf" srcId="{3A54DBB6-14A5-4606-A88D-84D4BC39199B}" destId="{3CD8B6FE-5EE5-46D9-99A4-B4D787A648A1}" srcOrd="5" destOrd="0" presId="urn:microsoft.com/office/officeart/2008/layout/NameandTitleOrganizationalChart"/>
    <dgm:cxn modelId="{FDEFC0C0-4BAF-47F9-9079-0B91421451EF}" type="presParOf" srcId="{3CD8B6FE-5EE5-46D9-99A4-B4D787A648A1}" destId="{6CCD31AC-5B42-4499-B1D1-2C5782FB219F}" srcOrd="0" destOrd="0" presId="urn:microsoft.com/office/officeart/2008/layout/NameandTitleOrganizationalChart"/>
    <dgm:cxn modelId="{8AD7E85D-DBEA-44B2-86A0-4CD2797B9BB0}" type="presParOf" srcId="{6CCD31AC-5B42-4499-B1D1-2C5782FB219F}" destId="{1293DFD3-1A1D-4BFD-89AA-15EDA5765449}" srcOrd="0" destOrd="0" presId="urn:microsoft.com/office/officeart/2008/layout/NameandTitleOrganizationalChart"/>
    <dgm:cxn modelId="{C30FB972-3911-4F9E-B656-F6802E239083}" type="presParOf" srcId="{6CCD31AC-5B42-4499-B1D1-2C5782FB219F}" destId="{9A066802-C43A-429A-8B04-6B15D8B88476}" srcOrd="1" destOrd="0" presId="urn:microsoft.com/office/officeart/2008/layout/NameandTitleOrganizationalChart"/>
    <dgm:cxn modelId="{E2D44D0A-95DE-4197-94DB-13A14414D460}" type="presParOf" srcId="{6CCD31AC-5B42-4499-B1D1-2C5782FB219F}" destId="{0C805552-4150-4326-B023-D072A3EFD2DC}" srcOrd="2" destOrd="0" presId="urn:microsoft.com/office/officeart/2008/layout/NameandTitleOrganizationalChart"/>
    <dgm:cxn modelId="{D28D0060-80DF-408C-B730-EA5882285225}" type="presParOf" srcId="{3CD8B6FE-5EE5-46D9-99A4-B4D787A648A1}" destId="{9A32AB79-8617-4565-8C6A-8314B6DB5866}" srcOrd="1" destOrd="0" presId="urn:microsoft.com/office/officeart/2008/layout/NameandTitleOrganizationalChart"/>
    <dgm:cxn modelId="{F67D4727-4205-42D1-8167-6E908A35556C}" type="presParOf" srcId="{3CD8B6FE-5EE5-46D9-99A4-B4D787A648A1}" destId="{165D7DBE-9CD0-40DB-88E9-EE71696EEC1F}" srcOrd="2" destOrd="0" presId="urn:microsoft.com/office/officeart/2008/layout/NameandTitleOrganizationalChart"/>
    <dgm:cxn modelId="{FA38C19A-464C-4A6E-9DFA-C86351B31926}" type="presParOf" srcId="{3FA9DD79-7C29-4196-AC33-40254D4F59AB}" destId="{6A11CCD5-9256-4FD3-B997-01DF2319C4AD}" srcOrd="2" destOrd="0" presId="urn:microsoft.com/office/officeart/2008/layout/NameandTitleOrganizationalChart"/>
    <dgm:cxn modelId="{74993064-E7CE-425F-B571-F174D1AB50FB}" type="presParOf" srcId="{6A11CCD5-9256-4FD3-B997-01DF2319C4AD}" destId="{4A512B20-95BA-476D-A65B-E94487B6DEED}" srcOrd="0" destOrd="0" presId="urn:microsoft.com/office/officeart/2008/layout/NameandTitleOrganizationalChart"/>
    <dgm:cxn modelId="{A1A0BA49-AC95-4B65-8892-AFCEA2D5AC8B}" type="presParOf" srcId="{6A11CCD5-9256-4FD3-B997-01DF2319C4AD}" destId="{EF6085EE-7835-4E4F-BAB4-ACC7BD98C47B}" srcOrd="1" destOrd="0" presId="urn:microsoft.com/office/officeart/2008/layout/NameandTitleOrganizationalChart"/>
    <dgm:cxn modelId="{66293887-D311-4703-A09D-C67C514FE2CB}" type="presParOf" srcId="{EF6085EE-7835-4E4F-BAB4-ACC7BD98C47B}" destId="{B2FFCD76-1597-4DB6-9291-868B66FAD877}" srcOrd="0" destOrd="0" presId="urn:microsoft.com/office/officeart/2008/layout/NameandTitleOrganizationalChart"/>
    <dgm:cxn modelId="{16FE9C49-CCA5-42D4-9CF3-A1687250B8BD}" type="presParOf" srcId="{B2FFCD76-1597-4DB6-9291-868B66FAD877}" destId="{0521C5D3-836F-454B-97B5-E07B79B8015F}" srcOrd="0" destOrd="0" presId="urn:microsoft.com/office/officeart/2008/layout/NameandTitleOrganizationalChart"/>
    <dgm:cxn modelId="{5E4ECA2B-3062-4BFD-A4AD-89A9965DD34E}" type="presParOf" srcId="{B2FFCD76-1597-4DB6-9291-868B66FAD877}" destId="{03813364-91E9-4C1C-9D9D-10ACF4D9AD18}" srcOrd="1" destOrd="0" presId="urn:microsoft.com/office/officeart/2008/layout/NameandTitleOrganizationalChart"/>
    <dgm:cxn modelId="{1B45E57E-F1EB-4A70-B490-ED745CBE7447}" type="presParOf" srcId="{B2FFCD76-1597-4DB6-9291-868B66FAD877}" destId="{F254488E-E4E9-4F2F-8E22-FA7BB8CF6045}" srcOrd="2" destOrd="0" presId="urn:microsoft.com/office/officeart/2008/layout/NameandTitleOrganizationalChart"/>
    <dgm:cxn modelId="{50184A8C-3E33-4E7F-AB82-88B93E1BC29F}" type="presParOf" srcId="{EF6085EE-7835-4E4F-BAB4-ACC7BD98C47B}" destId="{E89A4ED3-2775-4907-B4B4-9AB39E642CAD}" srcOrd="1" destOrd="0" presId="urn:microsoft.com/office/officeart/2008/layout/NameandTitleOrganizationalChart"/>
    <dgm:cxn modelId="{0CE3312F-C331-499D-992E-9925C55E9836}" type="presParOf" srcId="{EF6085EE-7835-4E4F-BAB4-ACC7BD98C47B}" destId="{E1235CDD-C389-4118-A26F-790AC174FE8C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512B20-95BA-476D-A65B-E94487B6DEED}">
      <dsp:nvSpPr>
        <dsp:cNvPr id="0" name=""/>
        <dsp:cNvSpPr/>
      </dsp:nvSpPr>
      <dsp:spPr>
        <a:xfrm>
          <a:off x="4379424" y="989539"/>
          <a:ext cx="325804" cy="1064385"/>
        </a:xfrm>
        <a:custGeom>
          <a:avLst/>
          <a:gdLst/>
          <a:ahLst/>
          <a:cxnLst/>
          <a:rect l="0" t="0" r="0" b="0"/>
          <a:pathLst>
            <a:path>
              <a:moveTo>
                <a:pt x="325804" y="0"/>
              </a:moveTo>
              <a:lnTo>
                <a:pt x="325804" y="1064385"/>
              </a:lnTo>
              <a:lnTo>
                <a:pt x="0" y="10643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4EE758-ECD2-49A5-B44D-DC6FFDE349F8}">
      <dsp:nvSpPr>
        <dsp:cNvPr id="0" name=""/>
        <dsp:cNvSpPr/>
      </dsp:nvSpPr>
      <dsp:spPr>
        <a:xfrm>
          <a:off x="4705229" y="989539"/>
          <a:ext cx="2559023" cy="2128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8337"/>
              </a:lnTo>
              <a:lnTo>
                <a:pt x="2559023" y="1898337"/>
              </a:lnTo>
              <a:lnTo>
                <a:pt x="2559023" y="2128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A9DDDD-A631-4C0F-8201-BE9D9B4ADEDC}">
      <dsp:nvSpPr>
        <dsp:cNvPr id="0" name=""/>
        <dsp:cNvSpPr/>
      </dsp:nvSpPr>
      <dsp:spPr>
        <a:xfrm>
          <a:off x="4659509" y="989539"/>
          <a:ext cx="91440" cy="21287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28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946097-30BB-42BD-BE98-BCD3D87176FD}">
      <dsp:nvSpPr>
        <dsp:cNvPr id="0" name=""/>
        <dsp:cNvSpPr/>
      </dsp:nvSpPr>
      <dsp:spPr>
        <a:xfrm>
          <a:off x="2146205" y="989539"/>
          <a:ext cx="2559023" cy="2128771"/>
        </a:xfrm>
        <a:custGeom>
          <a:avLst/>
          <a:gdLst/>
          <a:ahLst/>
          <a:cxnLst/>
          <a:rect l="0" t="0" r="0" b="0"/>
          <a:pathLst>
            <a:path>
              <a:moveTo>
                <a:pt x="2559023" y="0"/>
              </a:moveTo>
              <a:lnTo>
                <a:pt x="2559023" y="1898337"/>
              </a:lnTo>
              <a:lnTo>
                <a:pt x="0" y="1898337"/>
              </a:lnTo>
              <a:lnTo>
                <a:pt x="0" y="2128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841D8D-CBAC-4EEF-8AC5-B9F852D58867}">
      <dsp:nvSpPr>
        <dsp:cNvPr id="0" name=""/>
        <dsp:cNvSpPr/>
      </dsp:nvSpPr>
      <dsp:spPr>
        <a:xfrm>
          <a:off x="3751522" y="1965"/>
          <a:ext cx="1907414" cy="9875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3935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President and CEO</a:t>
          </a:r>
          <a:endParaRPr lang="en-US" sz="2900" kern="1200" dirty="0"/>
        </a:p>
      </dsp:txBody>
      <dsp:txXfrm>
        <a:off x="3751522" y="1965"/>
        <a:ext cx="1907414" cy="987574"/>
      </dsp:txXfrm>
    </dsp:sp>
    <dsp:sp modelId="{299D7776-5806-430F-95FD-B00928660645}">
      <dsp:nvSpPr>
        <dsp:cNvPr id="0" name=""/>
        <dsp:cNvSpPr/>
      </dsp:nvSpPr>
      <dsp:spPr>
        <a:xfrm>
          <a:off x="4133004" y="770078"/>
          <a:ext cx="1716672" cy="3291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Dahlia Landon</a:t>
          </a:r>
          <a:endParaRPr lang="en-US" sz="1900" kern="1200" dirty="0"/>
        </a:p>
      </dsp:txBody>
      <dsp:txXfrm>
        <a:off x="4133004" y="770078"/>
        <a:ext cx="1716672" cy="329191"/>
      </dsp:txXfrm>
    </dsp:sp>
    <dsp:sp modelId="{7BB20204-754F-410A-BDEE-F96F2037DCB0}">
      <dsp:nvSpPr>
        <dsp:cNvPr id="0" name=""/>
        <dsp:cNvSpPr/>
      </dsp:nvSpPr>
      <dsp:spPr>
        <a:xfrm>
          <a:off x="1192498" y="3118311"/>
          <a:ext cx="1907414" cy="9875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3935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Sales Lead East</a:t>
          </a:r>
          <a:endParaRPr lang="en-US" sz="2900" kern="1200" dirty="0"/>
        </a:p>
      </dsp:txBody>
      <dsp:txXfrm>
        <a:off x="1192498" y="3118311"/>
        <a:ext cx="1907414" cy="987574"/>
      </dsp:txXfrm>
    </dsp:sp>
    <dsp:sp modelId="{830522B5-90F7-4C4A-98DE-81B1686ED1FF}">
      <dsp:nvSpPr>
        <dsp:cNvPr id="0" name=""/>
        <dsp:cNvSpPr/>
      </dsp:nvSpPr>
      <dsp:spPr>
        <a:xfrm>
          <a:off x="1573981" y="3886425"/>
          <a:ext cx="1716672" cy="3291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Robert Molina</a:t>
          </a:r>
          <a:endParaRPr lang="en-US" sz="1900" kern="1200" dirty="0"/>
        </a:p>
      </dsp:txBody>
      <dsp:txXfrm>
        <a:off x="1573981" y="3886425"/>
        <a:ext cx="1716672" cy="329191"/>
      </dsp:txXfrm>
    </dsp:sp>
    <dsp:sp modelId="{9D10EF63-2ECE-452B-9589-3970CDE27025}">
      <dsp:nvSpPr>
        <dsp:cNvPr id="0" name=""/>
        <dsp:cNvSpPr/>
      </dsp:nvSpPr>
      <dsp:spPr>
        <a:xfrm>
          <a:off x="3751522" y="3118311"/>
          <a:ext cx="1907414" cy="9875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3935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Sales Lead West</a:t>
          </a:r>
          <a:endParaRPr lang="en-US" sz="2900" kern="1200" dirty="0"/>
        </a:p>
      </dsp:txBody>
      <dsp:txXfrm>
        <a:off x="3751522" y="3118311"/>
        <a:ext cx="1907414" cy="987574"/>
      </dsp:txXfrm>
    </dsp:sp>
    <dsp:sp modelId="{4773BFA0-1779-45CA-A6B7-0CCA1D9040EF}">
      <dsp:nvSpPr>
        <dsp:cNvPr id="0" name=""/>
        <dsp:cNvSpPr/>
      </dsp:nvSpPr>
      <dsp:spPr>
        <a:xfrm>
          <a:off x="4133004" y="3886425"/>
          <a:ext cx="1716672" cy="3291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Vacant</a:t>
          </a:r>
          <a:endParaRPr lang="en-US" sz="2100" kern="1200" dirty="0"/>
        </a:p>
      </dsp:txBody>
      <dsp:txXfrm>
        <a:off x="4133004" y="3886425"/>
        <a:ext cx="1716672" cy="329191"/>
      </dsp:txXfrm>
    </dsp:sp>
    <dsp:sp modelId="{1293DFD3-1A1D-4BFD-89AA-15EDA5765449}">
      <dsp:nvSpPr>
        <dsp:cNvPr id="0" name=""/>
        <dsp:cNvSpPr/>
      </dsp:nvSpPr>
      <dsp:spPr>
        <a:xfrm>
          <a:off x="6310546" y="3118311"/>
          <a:ext cx="1907414" cy="9875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3935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Sales Lead Central</a:t>
          </a:r>
          <a:endParaRPr lang="en-US" sz="2900" kern="1200" dirty="0"/>
        </a:p>
      </dsp:txBody>
      <dsp:txXfrm>
        <a:off x="6310546" y="3118311"/>
        <a:ext cx="1907414" cy="987574"/>
      </dsp:txXfrm>
    </dsp:sp>
    <dsp:sp modelId="{9A066802-C43A-429A-8B04-6B15D8B88476}">
      <dsp:nvSpPr>
        <dsp:cNvPr id="0" name=""/>
        <dsp:cNvSpPr/>
      </dsp:nvSpPr>
      <dsp:spPr>
        <a:xfrm>
          <a:off x="6692028" y="3886425"/>
          <a:ext cx="1716672" cy="3291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Jennifer Dawson</a:t>
          </a:r>
          <a:endParaRPr lang="en-US" sz="1700" kern="1200" dirty="0"/>
        </a:p>
      </dsp:txBody>
      <dsp:txXfrm>
        <a:off x="6692028" y="3886425"/>
        <a:ext cx="1716672" cy="329191"/>
      </dsp:txXfrm>
    </dsp:sp>
    <dsp:sp modelId="{0521C5D3-836F-454B-97B5-E07B79B8015F}">
      <dsp:nvSpPr>
        <dsp:cNvPr id="0" name=""/>
        <dsp:cNvSpPr/>
      </dsp:nvSpPr>
      <dsp:spPr>
        <a:xfrm>
          <a:off x="2472010" y="1560138"/>
          <a:ext cx="1907414" cy="9875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3935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VP Sales</a:t>
          </a:r>
          <a:endParaRPr lang="en-US" sz="2900" kern="1200" dirty="0"/>
        </a:p>
      </dsp:txBody>
      <dsp:txXfrm>
        <a:off x="2472010" y="1560138"/>
        <a:ext cx="1907414" cy="987574"/>
      </dsp:txXfrm>
    </dsp:sp>
    <dsp:sp modelId="{03813364-91E9-4C1C-9D9D-10ACF4D9AD18}">
      <dsp:nvSpPr>
        <dsp:cNvPr id="0" name=""/>
        <dsp:cNvSpPr/>
      </dsp:nvSpPr>
      <dsp:spPr>
        <a:xfrm>
          <a:off x="2853493" y="2328252"/>
          <a:ext cx="1716672" cy="3291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Reggie </a:t>
          </a:r>
          <a:r>
            <a:rPr lang="en-US" sz="2100" kern="1200" dirty="0" err="1" smtClean="0"/>
            <a:t>Tupp</a:t>
          </a:r>
          <a:endParaRPr lang="en-US" sz="2100" kern="1200" dirty="0"/>
        </a:p>
      </dsp:txBody>
      <dsp:txXfrm>
        <a:off x="2853493" y="2328252"/>
        <a:ext cx="1716672" cy="3291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 noChangeArrowheads="1"/>
          </p:cNvSpPr>
          <p:nvPr/>
        </p:nvSpPr>
        <p:spPr bwMode="white">
          <a:xfrm>
            <a:off x="8429022" y="0"/>
            <a:ext cx="3762978" cy="6858000"/>
          </a:xfrm>
          <a:custGeom>
            <a:avLst/>
            <a:gdLst>
              <a:gd name="connsiteX0" fmla="*/ 0 w 3762978"/>
              <a:gd name="connsiteY0" fmla="*/ 0 h 6858000"/>
              <a:gd name="connsiteX1" fmla="*/ 3762978 w 3762978"/>
              <a:gd name="connsiteY1" fmla="*/ 0 h 6858000"/>
              <a:gd name="connsiteX2" fmla="*/ 3762978 w 3762978"/>
              <a:gd name="connsiteY2" fmla="*/ 6858000 h 6858000"/>
              <a:gd name="connsiteX3" fmla="*/ 338667 w 3762978"/>
              <a:gd name="connsiteY3" fmla="*/ 6858000 h 6858000"/>
              <a:gd name="connsiteX4" fmla="*/ 1189567 w 3762978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2978" h="6858000">
                <a:moveTo>
                  <a:pt x="0" y="0"/>
                </a:moveTo>
                <a:lnTo>
                  <a:pt x="3762978" y="0"/>
                </a:lnTo>
                <a:lnTo>
                  <a:pt x="3762978" y="6858000"/>
                </a:lnTo>
                <a:lnTo>
                  <a:pt x="338667" y="6858000"/>
                </a:lnTo>
                <a:lnTo>
                  <a:pt x="1189567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8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145385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950653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873584"/>
            <a:ext cx="640080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572000"/>
            <a:ext cx="6400800" cy="1600200"/>
          </a:xfrm>
        </p:spPr>
        <p:txBody>
          <a:bodyPr/>
          <a:lstStyle>
            <a:lvl1pPr marL="0" indent="0" algn="l">
              <a:spcBef>
                <a:spcPts val="120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8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4400" y="1828801"/>
            <a:ext cx="6172200" cy="4343400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95400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273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24599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95400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6324599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4"/>
          </p:nvPr>
        </p:nvSpPr>
        <p:spPr>
          <a:xfrm>
            <a:off x="6412954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54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3246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01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 rot="5400000">
            <a:off x="7562850" y="2228850"/>
            <a:ext cx="6858000" cy="2400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>
            <a:off x="6331230" y="3387909"/>
            <a:ext cx="6858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6251613" y="3387909"/>
            <a:ext cx="6858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71318" y="685800"/>
            <a:ext cx="103327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685800"/>
            <a:ext cx="7976754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1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8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white">
          <a:xfrm>
            <a:off x="6540503" y="0"/>
            <a:ext cx="5651496" cy="6858000"/>
          </a:xfrm>
          <a:custGeom>
            <a:avLst/>
            <a:gdLst/>
            <a:ahLst/>
            <a:cxnLst/>
            <a:rect l="l" t="t" r="r" b="b"/>
            <a:pathLst>
              <a:path w="4238622" h="6858000">
                <a:moveTo>
                  <a:pt x="0" y="0"/>
                </a:moveTo>
                <a:lnTo>
                  <a:pt x="4086222" y="0"/>
                </a:lnTo>
                <a:lnTo>
                  <a:pt x="4237035" y="0"/>
                </a:lnTo>
                <a:lnTo>
                  <a:pt x="4238622" y="0"/>
                </a:lnTo>
                <a:lnTo>
                  <a:pt x="4238622" y="6858000"/>
                </a:lnTo>
                <a:lnTo>
                  <a:pt x="4237035" y="6858000"/>
                </a:lnTo>
                <a:lnTo>
                  <a:pt x="4086222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256868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6062136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1" y="1873584"/>
            <a:ext cx="512064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1" y="4572000"/>
            <a:ext cx="5120640" cy="16002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6743703" y="0"/>
            <a:ext cx="5448297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Instructional Text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sz="1200" b="1" i="1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sz="1200" i="1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</p:spTree>
    <p:extLst>
      <p:ext uri="{BB962C8B-B14F-4D97-AF65-F5344CB8AC3E}">
        <p14:creationId xmlns:p14="http://schemas.microsoft.com/office/powerpoint/2010/main" val="240281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white">
          <a:xfrm>
            <a:off x="9622368" y="0"/>
            <a:ext cx="2569632" cy="6858000"/>
          </a:xfrm>
          <a:custGeom>
            <a:avLst/>
            <a:gdLst/>
            <a:ahLst/>
            <a:cxnLst/>
            <a:rect l="l" t="t" r="r" b="b"/>
            <a:pathLst>
              <a:path w="1927224" h="6858000">
                <a:moveTo>
                  <a:pt x="0" y="0"/>
                </a:moveTo>
                <a:lnTo>
                  <a:pt x="1927224" y="0"/>
                </a:lnTo>
                <a:lnTo>
                  <a:pt x="192722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9237132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8" y="2914650"/>
            <a:ext cx="8046720" cy="155733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398" y="4589463"/>
            <a:ext cx="8046718" cy="1011237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964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8799"/>
            <a:ext cx="4572000" cy="43434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20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572000" cy="850392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6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3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8209" y="1828800"/>
            <a:ext cx="612648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121920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371600"/>
            <a:ext cx="12192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1443006"/>
            <a:ext cx="12192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9A3335-6331-4872-A8B7-ECD55539F4D0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399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500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F8E3F6-DE14-48B2-B2BC-6FABA9630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Explore California</a:t>
            </a:r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9" r="23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2399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tour packages</a:t>
            </a:r>
          </a:p>
          <a:p>
            <a:r>
              <a:rPr lang="en-US" dirty="0" smtClean="0"/>
              <a:t>2014 revenue </a:t>
            </a:r>
            <a:r>
              <a:rPr lang="en-US" dirty="0" smtClean="0"/>
              <a:t>report</a:t>
            </a:r>
          </a:p>
          <a:p>
            <a:r>
              <a:rPr lang="en-US" dirty="0" smtClean="0"/>
              <a:t>Team organization</a:t>
            </a:r>
            <a:endParaRPr lang="en-US" dirty="0" smtClean="0"/>
          </a:p>
          <a:p>
            <a:r>
              <a:rPr lang="en-US" dirty="0" smtClean="0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87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Tour Packages - 2014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450" y="1828800"/>
            <a:ext cx="6515100" cy="4343400"/>
          </a:xfrm>
        </p:spPr>
      </p:pic>
    </p:spTree>
    <p:extLst>
      <p:ext uri="{BB962C8B-B14F-4D97-AF65-F5344CB8AC3E}">
        <p14:creationId xmlns:p14="http://schemas.microsoft.com/office/powerpoint/2010/main" val="118532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Citrus Orchard Tours – Southern Region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575" y="1957917"/>
            <a:ext cx="6127750" cy="4085166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Riverside orchard tours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Orange picking in Ventura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Sustainable organic farms in Ojai</a:t>
            </a:r>
          </a:p>
        </p:txBody>
      </p:sp>
    </p:spTree>
    <p:extLst>
      <p:ext uri="{BB962C8B-B14F-4D97-AF65-F5344CB8AC3E}">
        <p14:creationId xmlns:p14="http://schemas.microsoft.com/office/powerpoint/2010/main" val="340106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Beach Retreats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575" y="1957917"/>
            <a:ext cx="6127750" cy="408516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Beach yoga in Santa Barbara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Vacation rentals on the Pacific Coast Highway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Dining and adventure in Santa Monica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Beach Hang-Gliding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79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 Surfing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575" y="1957917"/>
            <a:ext cx="6127750" cy="408516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West Cliff surfing in Santa Cruz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Lessons at Rincon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Huntington Beach experience</a:t>
            </a:r>
          </a:p>
        </p:txBody>
      </p:sp>
    </p:spTree>
    <p:extLst>
      <p:ext uri="{BB962C8B-B14F-4D97-AF65-F5344CB8AC3E}">
        <p14:creationId xmlns:p14="http://schemas.microsoft.com/office/powerpoint/2010/main" val="27000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First Half 2014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2152888"/>
              </p:ext>
            </p:extLst>
          </p:nvPr>
        </p:nvGraphicFramePr>
        <p:xfrm>
          <a:off x="1295400" y="1828800"/>
          <a:ext cx="96012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256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Organization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038031"/>
              </p:ext>
            </p:extLst>
          </p:nvPr>
        </p:nvGraphicFramePr>
        <p:xfrm>
          <a:off x="1295400" y="1828800"/>
          <a:ext cx="9601200" cy="4217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99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2" b="80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4175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s Direction 16X9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lesDirection_16x9.potx" id="{FE35DD5A-B687-4161-B4D9-35484B75A379}" vid="{5DB76398-B2EF-4269-B3B2-C0E4C29F3554}"/>
    </a:ext>
  </a:extLst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567D146-4D1C-466E-9A63-FAD8863F0C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direction presentation (widescreen)</Template>
  <TotalTime>0</TotalTime>
  <Words>106</Words>
  <Application>Microsoft Office PowerPoint</Application>
  <PresentationFormat>Widescreen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Book Antiqua</vt:lpstr>
      <vt:lpstr>Sales Direction 16X9</vt:lpstr>
      <vt:lpstr>Explore California</vt:lpstr>
      <vt:lpstr>Agenda</vt:lpstr>
      <vt:lpstr>New Tour Packages - 2014</vt:lpstr>
      <vt:lpstr>Citrus Orchard Tours – Southern Region</vt:lpstr>
      <vt:lpstr>Beach Retreats</vt:lpstr>
      <vt:lpstr>California Surfing</vt:lpstr>
      <vt:lpstr>Revenue First Half 2014</vt:lpstr>
      <vt:lpstr>Executive Organization</vt:lpstr>
      <vt:lpstr>Q&amp;A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2015-02-03T19:44:21Z</dcterms:created>
  <dcterms:modified xsi:type="dcterms:W3CDTF">2015-02-03T21:47:53Z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TC034313749991</vt:lpwstr>
  </property>
</Properties>
</file>